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23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0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46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56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219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634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201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731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76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35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55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17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74838"/>
            <a:ext cx="3230563" cy="310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VEGF165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300-036)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059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2013-05-14T14:23:45Z</dcterms:created>
  <dcterms:modified xsi:type="dcterms:W3CDTF">2015-03-13T08:07:54Z</dcterms:modified>
</cp:coreProperties>
</file>